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0.3910891089108911</c:v>
                </c:pt>
                <c:pt idx="1">
                  <c:v>0.6089108910891089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0.3910891089108911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6.4709446264986132</c:v>
                </c:pt>
                <c:pt idx="1">
                  <c:v>9.0208680643974759</c:v>
                </c:pt>
                <c:pt idx="2">
                  <c:v>7.8259514894593014</c:v>
                </c:pt>
                <c:pt idx="3">
                  <c:v>7.9031127075560077</c:v>
                </c:pt>
                <c:pt idx="4">
                  <c:v>6.340228327830447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8.2677905524545814</c:v>
                </c:pt>
                <c:pt idx="2">
                  <c:v>7.0770804895995223</c:v>
                </c:pt>
                <c:pt idx="3">
                  <c:v>7.2171409267674527</c:v>
                </c:pt>
                <c:pt idx="4">
                  <c:v>5.6787379006199714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44-4405-92F2-307CA39974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44-4405-92F2-307CA39974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7.2141619881724024</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95-47FB-98FF-15D4F8E30E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95-47FB-98FF-15D4F8E30E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14-48D6-823D-A3C7FAAB56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14-48D6-823D-A3C7FAAB56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0.25403448880873736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0.38984898427731896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0.10868698210046635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1.1346766134727373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0.10868698210046723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0.38984898427731896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0.20909354957459492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6.6974969687127484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0.5034546555435222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0.42991824349277241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0.11985799199087843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1.2513003657065269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0.11985799199087843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0.42991824349277152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0.17635068569059698</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7.8259514894593014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0.71861977941170085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0.54881631046293045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0.15300588411767535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1.5973596384483626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0.15300588411767357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0.24118725924962892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7.1190375063451556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5.7001152489479594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7.9302680810156723</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CE-4BDA-98D6-92E63AAB23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CE-4BDA-98D6-92E63AAB23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E2-44A4-82BD-06116D3BA5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E2-44A4-82BD-06116D3BA5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0.57457776373151059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0.73383898763144817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0.20458882318540894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2.1358781756568446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0.20458882318540716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0.73383898763144995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0.17155359128029168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5.7001152489479594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0.5249811332195633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0.75683138639610448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0.21099893205772879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2.2027987993292548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0.21099893205772879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0.75683138639610448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3.7503719619607523E-2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7.2084375428580598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8.4014385465706169</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4C-473F-98ED-E657558D7B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4C-473F-98ED-E657558D7B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C6-48B7-B777-CDBF91B81F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C6-48B7-B777-CDBF91B81F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1.3057438482357853E-3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0.40972882207298511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0.11422933224577481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1.1925379596249899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0.11422933224577569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0.37873658962782564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8.4014385465706169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7.300564872363255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95-46AB-AE55-29165D9EF7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95-46AB-AE55-29165D9EF7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F9-4D9B-B45D-5CF311587D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F9-4D9B-B45D-5CF311587D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F4-4720-897C-B72A8091E8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F4-4720-897C-B72A8091E8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0.36754377737555899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0.15239931255184214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1.5910271176915378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0.15239931255184125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0.14073146386143698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7.300564872363255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8.6337643380079196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AB-4150-B765-21CE868FFC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AB-4150-B765-21CE868FFC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A1-44A1-BEBB-4D5C36D07F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A1-44A1-BEBB-4D5C36D07F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0.96541650183164318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0.35677364245224652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9.9465824088287746E-2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1.0384090371416157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9.9465824088287746E-2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0.12444132448474221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9.2714916502512636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0.30514463109599799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0.32319686935747782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9.0104870787081737E-2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0.94068201790328132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9.0104870787081737E-2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0.2039206017742341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8.6318049380840449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8.8573970052880036E-2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0.39717207987056025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0.11072860640054749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1.1559908803888845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0.11072860640054749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0.11274548466207079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7.9979964256884513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7.9814082015278576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F0-4F6F-A6EC-BEA898F58A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F0-4F6F-A6EC-BEA898F58A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B0-43BF-B559-6ABDD98C19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B0-43BF-B559-6ABDD98C19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6D-41DE-B253-8D664DD45D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6D-41DE-B253-8D664DD45D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0.3505441440590662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0.14195545024557887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1.4819946826728554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0.14195545024557887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0.1304482434020553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7.9898792464305988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0.24155955871368473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0.16243260132616211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1.6957732235123473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0.16243260132616122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4.4834288899798125E-2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7.9729371566251164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8.3527724110136088</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2F-44AC-B56F-783A6764F7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2F-44AC-B56F-783A6764F7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A8-4329-89B2-1A54C78ADE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A8-4329-89B2-1A54C78ADE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0.58840824876509501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0.59406018210365463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0.16561953726412781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1.7290443808079168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0.16561953726412781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0.59406018210365374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0.68638299021079874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8.0303811900010373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0.11035229613580455</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0.20583489475077243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5.7385229726580889E-2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0.59909362530025945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5.7385229726580889E-2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0.20583489475077243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0.4062153931386181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8.9735900915157512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4.2089656677203102E-2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0.31345779891505643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8.7389690762147865E-2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0.91233592515030715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8.7389690762147865E-2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0.31345779891505643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0.75592655295267974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8.0543459515240361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7.6328566698130462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0.37915193523325819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0.31764468285595715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8.8556962701524355E-2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0.9245220779496286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8.8556962701524355E-2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0.31764468285595804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0.16683647355499076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9.2710966477695322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17-47FB-A17C-25191ACA94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17-47FB-A17C-25191ACA94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09-498A-90A0-2F3AD1C390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09-498A-90A0-2F3AD1C390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0.19166540413286004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0.14790997257031346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1.5441590476750342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0.14790997257031435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0.53053780182912647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0.3119190320634857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6.739494413187793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0.69747233263957487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0.67812453130822892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0.18905604931307529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1.9737182286725137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0.18905604931307529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0.28918570459698145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8.5262189264383004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0.46250465241779537</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0.3041263629192148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8.4788156173230433E-2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0.88517627456348436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8.4788156173230433E-2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0.3041263629192148</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0.1895621580652449</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9.7328588641641076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8.4496436295060899</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5C-4D78-B698-B68DC06416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5C-4D78-B698-B68DC06416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75-4113-A644-4498CCB1C0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75-4113-A644-4498CCB1C0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0.29018658389807772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0.34020420612993529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9.4846389123446784E-2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0.99018279402800324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9.484638912344856E-2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0.34020420612993263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0.22656581420449129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8.0990536219439431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0.27634493884227673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0.26320815438551648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7.3380465560084929E-2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0.76608160929340485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7.3380465560084929E-2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0.26320815438551648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5.1634689006206713E-2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8.7290091374248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0.38863180248592855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0.10847275823035751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1.1324401467794729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0.10847275823035751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0.38908058537106882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0.12795524128338265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8.9771375483945182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0.14314423520606212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0.27593999827324023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7.6930008446021603E-2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0.80313833148178304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7.6930008446021603E-2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0.27593999827323934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5.3800382315943196E-2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8.6265365756873038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3.2088950182232345E-2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0.29856985537401837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8.3239043413002811E-2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0.86900375797784246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8.3239043413001923E-2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0.29856985537401748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0.12773813465089745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8.3439751829683129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8.3486132270104392</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62-4B4B-B6DC-DF81280252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62-4B4B-B6DC-DF81280252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9F-4055-97AB-2C413A75B7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9F-4055-97AB-2C413A75B7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0.14805078564415819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0.12457340701324515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1.3005286269508405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0.12457340701324604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0.35683480310595428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8.3486132270104392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0.38197141322195005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0.37099866088341482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0.10343165287317824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1.079811724825892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0.10343165287317824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0.37099866088341571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0.44289428466721859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8.9539428712489233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0.90769382891149419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0.29507585468015485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8.226494214254032E-2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0.85883427944980539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8.226494214254032E-2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0.24607391568762615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9.3175513679256543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2.1359418513410944E-2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0.62633972060591958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0.17461883125975142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1.8229957284050133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0.17461883125975142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0.62633972060591958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0.54800641243337012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6.8760768289358563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0.42057288143847416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0.17957906948846292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1.8747799090548045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0.17957906948846247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0.64413158305223206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1.2345008251555711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5.0124508758755004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1.3541412325588809E-2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0.43892438866011574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0.122368837928855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1.2775132396937909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0.122368837928855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0.43892438866011574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0.29161243030852013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8.1272952171929731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0.84331797235023043</c:v>
                </c:pt>
                <c:pt idx="1">
                  <c:v>4.6082949308755776E-2</c:v>
                </c:pt>
                <c:pt idx="2">
                  <c:v>5.5299539170506916E-2</c:v>
                </c:pt>
                <c:pt idx="3">
                  <c:v>1.8433179723502301E-2</c:v>
                </c:pt>
                <c:pt idx="4">
                  <c:v>4.608294930875576E-3</c:v>
                </c:pt>
                <c:pt idx="5">
                  <c:v>3.2258064516129031E-2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5.9871469889828486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EA-4EDC-81F6-96358CBE01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EA-4EDC-81F6-96358CBE01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00-48D3-AA14-6F922D46FE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00-48D3-AA14-6F922D46FE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0.35915415466742306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0.80690888327159005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0.22496016378090911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2.3485520701020448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0.22496016378090999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0.64580918793960507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7.3412333917332138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0.38904956518918965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0.64800418806833715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0.18065872281332052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1.886051335997565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0.18065872281331963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0.62811710353343564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8.2353786629885448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0.13452283797023945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0.73700008251020144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0.20547011280359762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2.1450787137537652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0.20547011280359762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0.44666550371159808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7.5530634820591116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0.60433497508455725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0.23695966702348281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2.4738251749349027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0.23695966702348326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0.84994986261008787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1.2231169777948496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3.866760792561462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0.57073592175621513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0.21731006897794281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2.2686861699176926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0.21731006897794281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0.77946878298612621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0.6462718211776135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2.9392986155719121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0.11057921500445023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0.11836067678023809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1.235668608161359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0.11836067678023809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0.42454752841052468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0.37590813071166451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8.0976564665673081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9.4484525891842015</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0.64055299539170507</c:v>
                </c:pt>
                <c:pt idx="1">
                  <c:v>0.35944700460829487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40-4FFC-A522-FC01D59A47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40-4FFC-A522-FC01D59A47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75-42F8-8BCF-85BDA39D9A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75-42F8-8BCF-85BDA39D9A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0.24212040536499302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0.11809173181582722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3.2923091914355496E-2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0.3437123905409365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3.2923091914355496E-2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5.2336019921938259E-2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9.6680722952219611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0.3009683139999586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8.9874564391017486E-2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0.93827765192957813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8.9874564391017486E-2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0.26327737555882536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8.9330919795229615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3.1226295018198513E-2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0.13812225153013635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3.8507451052003816E-2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0.3683673569098751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9.7441934928076801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6.0812761773087667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A5-4540-A9D5-C56B107142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A5-4540-A9D5-C56B107142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D2-4F0E-A043-BE8B9632C2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D2-4F0E-A043-BE8B9632C2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0.55791496660844531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0.27826637998398307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2.9050613751671008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0.27826637998398329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0.77130499662569285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3.4571066016416001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0.12914800279182082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2.3538953846242201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8.3241700406270969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0.62672811059907829</c:v>
                </c:pt>
                <c:pt idx="1">
                  <c:v>0.21198156682027652</c:v>
                </c:pt>
                <c:pt idx="2">
                  <c:v>0.16129032258064518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0.52810325962748372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0.55925938298660238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0.15591733465937274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1.6277547674426769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0.15591733465937097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0.43177562323718277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9.1269186795088455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0.57354002337399823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0.31700454898678387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3.3094823423037329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0.31700454898678387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1.0391671223110635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3.4571066016416001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0.28423688926508373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0.11861259020341386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1.2382985484207412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0.11861259020341208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0.32467246398649152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7.2512619977776769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4.4379858389141269E-2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0.75604210738022992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0.2107788869691678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2.200501559944426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0.2107788869691678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0.48988861676527762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4.8710931426557869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0.38130936861908005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0.10828671295269476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1.1304978605780063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0.10828671295269388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0.38841326016684086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0.43072850075001412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8.7924143118458584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8.8909560545961082</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99-4FDF-8A97-343FABDC5A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99-4FDF-8A97-343FABDC5A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2-41E5-BD27-05154A4179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2-41E5-BD27-05154A4179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0.20650548238521349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0.3224288409628624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8.989075021284787E-2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0.93844662960422642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8.9890750212848758E-2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0.3224288409628624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0.32666300428408412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8.6625565386258909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0.34581489927160192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0.22147114908132259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6.174450052907865E-2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0.64460379161267767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6.174450052907865E-2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0.21965760573795201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9.4349216190648413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0.4331797235023041</c:v>
                </c:pt>
                <c:pt idx="1">
                  <c:v>0.56221198156682028</c:v>
                </c:pt>
                <c:pt idx="2">
                  <c:v>4.608294930875576E-3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0.23915511841687742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0.37614272008854588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0.10486577811987718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1.0947837881472857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0.10486577811987807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0.37614272008854499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0.23523973648267749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8.5753900060975941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8.525333927603409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CC-4169-BC13-E9A70E1256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CC-4169-BC13-E9A70E1256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44-47E4-9285-5B1A28DBD0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44-47E4-9285-5B1A28DBD0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2.0634685214169224E-3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0.35328140122529295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9.8492213344045787E-2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1.0282446796374565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9.8492213344044899E-2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0.35328140122529383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0.1927423415469498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8.2082488955600734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0.16660209959199435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0.2398709343329859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6.6874223090771068E-2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0.69815736456012445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6.6874223090771068E-2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0.2398709343329859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3.307073968995411E-2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8.9732496812053704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0.19776042238872371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8.0742406340737816E-2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0.84293922252491882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8.0742406340737816E-2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0.28961467594110069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0.16405545858238746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8.6857294156117391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1.7016529803207465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0.40350634501885008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0.11249455216559401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1.1744271026625501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0.11249455216559312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0.40350634501884919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0.17853188331870307</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8.2341077180364586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8.1567920582395033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7C-4AEF-B556-5ADA5C2EA4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7C-4AEF-B556-5ADA5C2EA4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2</c:v>
                </c:pt>
                <c:pt idx="3">
                  <c:v>66</c:v>
                </c:pt>
                <c:pt idx="4">
                  <c:v>1</c:v>
                </c:pt>
                <c:pt idx="5">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B1-422C-AAA5-DA63EDA77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B1-422C-AAA5-DA63EDA77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0.10319838126532499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0.35196626064784464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9.8125561983736453E-2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1.0244168916558429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9.8125561983737342E-2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0.23658781753921865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8.6450107311586439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0.28978680947836288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0.43742967250484188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0.12195212224004948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1.2731627872530531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0.12195212224004948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0.43742967250484099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0.12040564609279691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7.3275686618903748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0.42900162566771272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0.45334205527109539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0.12638837558593874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1.3194766403543126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0.12638837558593785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0.35362936582939497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8.1664169903335004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0.22676142659198995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0.49528088447813978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0.13808060761211749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1.4415418774508595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0.13808060761211749</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0.16734094247234488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7.8427270468212766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0.25071354035604898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0.30647248014867401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8.5442236115998327E-2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0.89200477600916273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8.5442236115998327E-2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0.30647248014867401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0.11411088517394141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9.0677532694481648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0.23568846287414491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0.55298971479177972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0.1541693980419927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1.6095065581057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0.15416939804199359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0.35907721702815643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7.8912756497850589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8.2102760455550907</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95-49A4-A6B8-575C3A4906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95-49A4-A6B8-575C3A4906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3.4571066016416001</c:v>
                </c:pt>
                <c:pt idx="1">
                  <c:v>4.8710931426557869</c:v>
                </c:pt>
                <c:pt idx="2">
                  <c:v>3.866760792561462</c:v>
                </c:pt>
                <c:pt idx="3">
                  <c:v>7.300564872363255</c:v>
                </c:pt>
                <c:pt idx="4">
                  <c:v>6.739494413187793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6.5297339648749544</c:v>
                </c:pt>
                <c:pt idx="2">
                  <c:v>5.0366359906505567</c:v>
                </c:pt>
                <c:pt idx="3">
                  <c:v>8.3093872068280668</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1C-44F3-8077-CAE975BF2B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1C-44F3-8077-CAE975BF2B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0.67861334818820485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0.32023969651167139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8.9280433107051138E-2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0.93207500594363157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8.9280433107051138E-2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0.32023969651167228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0.52708290087554666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9.0208680643974759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0.4618759287505565</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0.20751896980385176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5.7854737260351285E-2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0.60399521708356474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5.7854737260351285E-2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0.20751896980385176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6.9810299686004385E-2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9.5768950824364296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0.94481544097996206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0.57214268352893161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0.1595091025282418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1.6652523124390299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0.1595091025282418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0.57214268352893249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0.11700402654514797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7.9031127075560077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0.281608505011401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0.82684455048737426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0.23051807875113628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2.4065759108096394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0.23051807875113628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0.82684455048737426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0.24242969655488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6.340228327830447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8.2771427976532639</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8A-4DED-974E-4C7356217B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8A-4DED-974E-4C7356217B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40-493E-9F30-91FA75B75E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40-493E-9F30-91FA75B75E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2.872651615648536E-3</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0.23625721095112873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6.5866744030005364E-2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0.68763942665513511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6.5866744030005364E-2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0.16038444486265213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9.2584149871480168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0.21001934885741669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0.12628872272652014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1.3184362786949686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0.12628872272652103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0.4529846107522264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0.46330869881560943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7.2666048546997546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9.1269186795088455</c:v>
                </c:pt>
                <c:pt idx="1">
                  <c:v>8.2353786629885448</c:v>
                </c:pt>
                <c:pt idx="2">
                  <c:v>7.3412333917332138</c:v>
                </c:pt>
                <c:pt idx="3">
                  <c:v>9.0677532694481648</c:v>
                </c:pt>
                <c:pt idx="4">
                  <c:v>3.4571066016416001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7.7204325643007676</c:v>
                </c:pt>
                <c:pt idx="2">
                  <c:v>6.9389663609804657</c:v>
                </c:pt>
                <c:pt idx="3">
                  <c:v>8.7283117765369731</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0.25925736469894911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0.43056530994337106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0.12003838927949673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1.253183687706759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0.12003838927949673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0.36656095509566988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7.7224756812832034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0.27091926364820829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0.10246261373074272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1.0696950941934844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0.10246261373074184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0.36752281752018412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0.17975579926759266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8.0308604201462135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0.26120050548051754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0.13063777736523186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1.3638397897125074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0.13063777736523186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0.46858422075796824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5.9393037896136036E-3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7.5254385015420002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0.37899405605473291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0.21510803488138208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5.9970511864124276E-2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0.62608360260945872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5.9970511864124276E-2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0.21510803488138208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7.4153856775748039E-2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9.5020373573695913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0.16283038964528895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0.31448878897905086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8.7677123083765629E-2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0.91533667765067861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8.7677123083764741E-2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0.31448878897905175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0.14322727560428028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8.6341677813840718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7.6971736631301013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E1-4FB7-A47D-86325856AE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E1-4FB7-A47D-86325856AE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E8-4380-8555-1AF4C68296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E8-4380-8555-1AF4C68296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0.19199243632691143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7.2847558891822928E-2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0.76051813957555936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7.2847558891822928E-2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0.12272923716163753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9.1568913776892877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0.1487582207181859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0.11464350761281494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1.196861891468302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8.2054722072548714E-3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8.5364012616625864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7.7224756812832034</c:v>
                </c:pt>
                <c:pt idx="1">
                  <c:v>8.6318049380840449</c:v>
                </c:pt>
                <c:pt idx="2">
                  <c:v>7.2666048546997546</c:v>
                </c:pt>
                <c:pt idx="3">
                  <c:v>7.9979964256884513</c:v>
                </c:pt>
                <c:pt idx="4">
                  <c:v>7.5254385015420002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8.0223137538176577</c:v>
                </c:pt>
                <c:pt idx="1">
                  <c:v>8.8723567902190119</c:v>
                </c:pt>
                <c:pt idx="2">
                  <c:v>7.4997028473626077</c:v>
                </c:pt>
                <c:pt idx="3">
                  <c:v>8.228209355031975</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0.68469681785111591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0.37302840883359778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3.8943634599512351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0.37302840883359867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0.58834244689271742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5.3982283500384316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0.23676555377467956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0.19739563483087519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1.9700974180213553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8.5389978425947355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0.20091456635082405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0.2185322586884153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2.2814456564256309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0.21853225868841442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1.8667337630793313E-2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7.5546160222506851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6.4841514300316501</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9F-4448-940C-8A4C4CE2F7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9F-4448-940C-8A4C4CE2F7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C0-4247-8AAD-6F4E2A2BE6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C0-4247-8AAD-6F4E2A2BE6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0.33556589566667494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0.24150301691925824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2.5212571007638322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0.24150301691925957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0.86624638964445744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0.40468507358947825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6.4709446264986132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0.58640950391713265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0.5486290881472442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0.15295368793583553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1.596814717743948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0.15295368793583375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0.5486290881472442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0.26750092758967092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6.4973582335646869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1A-418D-8353-311BA6408D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1A-418D-8353-311BA6408D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818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RWP | Worcestershire Acute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09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RWP | Worcestershire Acute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530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RWP | Worcestershire Acute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Worcestershire Acute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8889985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0987053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0131509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2743495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Worcestershire Acute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77626184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58553787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46142983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815830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Worcestershire Acute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how the child or young person’s operations or procedures have gone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parents / carers' concerns seriously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438468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078020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530EBD5-F351-8417-FD90-77CA61E77D43}"/>
              </a:ext>
            </a:extLst>
          </p:cNvPr>
          <p:cNvGraphicFramePr/>
          <p:nvPr>
            <p:extLst>
              <p:ext uri="{D42A27DB-BD31-4B8C-83A1-F6EECF244321}">
                <p14:modId xmlns:p14="http://schemas.microsoft.com/office/powerpoint/2010/main" val="23620066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85408F0-53B3-CEAD-82D7-6E25120BE5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0833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18858709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92886570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0419417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482341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91123557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40799099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216188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77265922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48410552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0544787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DA6DC22-2B77-B7D3-B3C2-22FC4689FA80}"/>
              </a:ext>
            </a:extLst>
          </p:cNvPr>
          <p:cNvGraphicFramePr/>
          <p:nvPr>
            <p:extLst>
              <p:ext uri="{D42A27DB-BD31-4B8C-83A1-F6EECF244321}">
                <p14:modId xmlns:p14="http://schemas.microsoft.com/office/powerpoint/2010/main" val="4167307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6D65E51-AA3F-8236-C0BF-E3023250D2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1654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20567585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7862862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95943550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4452696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3630925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671683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95674718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9496454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12735342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61558576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0860247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8ECE6E2-17DD-4D6A-C878-B3D80F14D557}"/>
              </a:ext>
            </a:extLst>
          </p:cNvPr>
          <p:cNvGraphicFramePr/>
          <p:nvPr>
            <p:extLst>
              <p:ext uri="{D42A27DB-BD31-4B8C-83A1-F6EECF244321}">
                <p14:modId xmlns:p14="http://schemas.microsoft.com/office/powerpoint/2010/main" val="8663028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F5316573-FFDC-8448-08F0-280E1519BB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07600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4463637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05239486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87840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30893535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0147609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6870601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ACF17EC-B6D9-C68A-8EC7-F2AAF9BDD8A6}"/>
              </a:ext>
            </a:extLst>
          </p:cNvPr>
          <p:cNvGraphicFramePr/>
          <p:nvPr>
            <p:extLst>
              <p:ext uri="{D42A27DB-BD31-4B8C-83A1-F6EECF244321}">
                <p14:modId xmlns:p14="http://schemas.microsoft.com/office/powerpoint/2010/main" val="5100626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41DE6B3-1B9A-FFEE-D5D5-71076B5E6C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57705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43338608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26320296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8981231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11990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8733440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54702277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8529747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90423383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2256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8932267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546183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9905068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B6D8E49-8ED3-D6CF-84F8-AFB108539DF6}"/>
              </a:ext>
            </a:extLst>
          </p:cNvPr>
          <p:cNvGraphicFramePr/>
          <p:nvPr>
            <p:extLst>
              <p:ext uri="{D42A27DB-BD31-4B8C-83A1-F6EECF244321}">
                <p14:modId xmlns:p14="http://schemas.microsoft.com/office/powerpoint/2010/main" val="10759386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BBCD9A0-5D3F-6D84-D4A8-C11DE94C60C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51868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95245030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0280501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02359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59682946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940014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0065238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87226CF-5519-F90F-9A5F-8DBA5C715AFC}"/>
              </a:ext>
            </a:extLst>
          </p:cNvPr>
          <p:cNvGraphicFramePr/>
          <p:nvPr>
            <p:extLst>
              <p:ext uri="{D42A27DB-BD31-4B8C-83A1-F6EECF244321}">
                <p14:modId xmlns:p14="http://schemas.microsoft.com/office/powerpoint/2010/main" val="14969586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3E15385-3FE2-A6E3-F7AF-CFBF828A60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09362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79384791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171391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16146634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26279005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97941803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0760497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9922385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9BC570D-1CCD-841F-D331-3D77154A6867}"/>
              </a:ext>
            </a:extLst>
          </p:cNvPr>
          <p:cNvGraphicFramePr/>
          <p:nvPr>
            <p:extLst>
              <p:ext uri="{D42A27DB-BD31-4B8C-83A1-F6EECF244321}">
                <p14:modId xmlns:p14="http://schemas.microsoft.com/office/powerpoint/2010/main" val="28167747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8C4919C-BAD2-EF98-AEF4-07285CD303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71141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66695315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997953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51101695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85179657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627207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79929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663058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18818577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94038683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6165856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743933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763452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3D50A2-A99B-543C-C608-65A821D08AE4}"/>
              </a:ext>
            </a:extLst>
          </p:cNvPr>
          <p:cNvGraphicFramePr/>
          <p:nvPr>
            <p:extLst>
              <p:ext uri="{D42A27DB-BD31-4B8C-83A1-F6EECF244321}">
                <p14:modId xmlns:p14="http://schemas.microsoft.com/office/powerpoint/2010/main" val="4239505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2F16E6-8147-3650-5542-6F968E2639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96387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56791723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15926297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2086960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9123050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36742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8430562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6823865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CABF31-E1F6-A5A9-48C4-CA5D7131E34C}"/>
              </a:ext>
            </a:extLst>
          </p:cNvPr>
          <p:cNvGraphicFramePr/>
          <p:nvPr>
            <p:extLst>
              <p:ext uri="{D42A27DB-BD31-4B8C-83A1-F6EECF244321}">
                <p14:modId xmlns:p14="http://schemas.microsoft.com/office/powerpoint/2010/main" val="136448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D0F3365-8EB2-B188-A127-5149FC2283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0772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94791571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94191832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76330418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603805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53474043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51712004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8687240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13592583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73587692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5578452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0036915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35428D1-5CF8-EB0C-E93A-5CA846C4D41D}"/>
              </a:ext>
            </a:extLst>
          </p:cNvPr>
          <p:cNvGraphicFramePr/>
          <p:nvPr>
            <p:extLst>
              <p:ext uri="{D42A27DB-BD31-4B8C-83A1-F6EECF244321}">
                <p14:modId xmlns:p14="http://schemas.microsoft.com/office/powerpoint/2010/main" val="20418502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6F8F64-23F2-56D5-7958-5FB63CCCE2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42045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9613553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0281286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873035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78904511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35593639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644184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11905847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34126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2874670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B6630A-E608-D139-7F2D-912EE8A6B874}"/>
              </a:ext>
            </a:extLst>
          </p:cNvPr>
          <p:cNvGraphicFramePr/>
          <p:nvPr>
            <p:extLst>
              <p:ext uri="{D42A27DB-BD31-4B8C-83A1-F6EECF244321}">
                <p14:modId xmlns:p14="http://schemas.microsoft.com/office/powerpoint/2010/main" val="39292784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ECF82F-1CB0-0496-6683-4CF7E89984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24672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3482309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49290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235313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99170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8725925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D2A33F-55D4-4C15-CBCC-A8670A92B383}"/>
              </a:ext>
            </a:extLst>
          </p:cNvPr>
          <p:cNvGraphicFramePr/>
          <p:nvPr>
            <p:extLst>
              <p:ext uri="{D42A27DB-BD31-4B8C-83A1-F6EECF244321}">
                <p14:modId xmlns:p14="http://schemas.microsoft.com/office/powerpoint/2010/main" val="13228738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C50726F-8CC2-7DE9-9349-9449698412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07286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39773265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4776902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40280849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65470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8717811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7AC9BC-A204-B095-7129-3FE33B17886D}"/>
              </a:ext>
            </a:extLst>
          </p:cNvPr>
          <p:cNvGraphicFramePr/>
          <p:nvPr>
            <p:extLst>
              <p:ext uri="{D42A27DB-BD31-4B8C-83A1-F6EECF244321}">
                <p14:modId xmlns:p14="http://schemas.microsoft.com/office/powerpoint/2010/main" val="4171006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E39E7F-05EA-FFEA-8A74-0AA7E79C67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16128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099083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21678470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46802405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56278707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5296664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3344850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0F13F84-C55E-EF24-5860-C7167383EE64}"/>
              </a:ext>
            </a:extLst>
          </p:cNvPr>
          <p:cNvGraphicFramePr/>
          <p:nvPr>
            <p:extLst>
              <p:ext uri="{D42A27DB-BD31-4B8C-83A1-F6EECF244321}">
                <p14:modId xmlns:p14="http://schemas.microsoft.com/office/powerpoint/2010/main" val="16355906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A50417F-49D3-E6E8-B4D4-D69EA00BC8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42667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746272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3725380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685004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74432803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473996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8548161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1BAF4A-E5CD-0089-84C8-32AC4D9655CB}"/>
              </a:ext>
            </a:extLst>
          </p:cNvPr>
          <p:cNvGraphicFramePr/>
          <p:nvPr>
            <p:extLst>
              <p:ext uri="{D42A27DB-BD31-4B8C-83A1-F6EECF244321}">
                <p14:modId xmlns:p14="http://schemas.microsoft.com/office/powerpoint/2010/main" val="13832870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AFD8FF-9D00-0016-1919-0060BA7EEF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14700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68111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0068381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4470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010844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00ABEC-397C-BE0D-440F-11AFF799F896}"/>
              </a:ext>
            </a:extLst>
          </p:cNvPr>
          <p:cNvGraphicFramePr/>
          <p:nvPr>
            <p:extLst>
              <p:ext uri="{D42A27DB-BD31-4B8C-83A1-F6EECF244321}">
                <p14:modId xmlns:p14="http://schemas.microsoft.com/office/powerpoint/2010/main" val="16506370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4200B5D-537E-589B-4642-2703B759FE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01550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5947050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60624614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890311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3379037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986064-717B-5ECF-29C9-F4268BB568B4}"/>
              </a:ext>
            </a:extLst>
          </p:cNvPr>
          <p:cNvGraphicFramePr/>
          <p:nvPr>
            <p:extLst>
              <p:ext uri="{D42A27DB-BD31-4B8C-83A1-F6EECF244321}">
                <p14:modId xmlns:p14="http://schemas.microsoft.com/office/powerpoint/2010/main" val="3775062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FB1B8D-F599-2B7A-7E14-08217877EA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7551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7699380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075458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2382875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38749235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6190432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561995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0F3BBC-2C10-324A-391C-85977B7910C6}"/>
              </a:ext>
            </a:extLst>
          </p:cNvPr>
          <p:cNvGraphicFramePr/>
          <p:nvPr>
            <p:extLst>
              <p:ext uri="{D42A27DB-BD31-4B8C-83A1-F6EECF244321}">
                <p14:modId xmlns:p14="http://schemas.microsoft.com/office/powerpoint/2010/main" val="3699920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A40B5BB-A405-468B-172E-D31F29F8F9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65793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88514690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136690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2466424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179998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208805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C6D537-865F-A372-EDDF-34FBE9CFCEEA}"/>
              </a:ext>
            </a:extLst>
          </p:cNvPr>
          <p:cNvGraphicFramePr/>
          <p:nvPr>
            <p:extLst>
              <p:ext uri="{D42A27DB-BD31-4B8C-83A1-F6EECF244321}">
                <p14:modId xmlns:p14="http://schemas.microsoft.com/office/powerpoint/2010/main" val="2719891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969A80-B038-78FB-1747-9C6C91C3F4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0698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1226881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5451386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36531248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77760486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2405387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7728450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1148E1-1780-FB1B-1C9A-65C824A70FEA}"/>
              </a:ext>
            </a:extLst>
          </p:cNvPr>
          <p:cNvGraphicFramePr/>
          <p:nvPr>
            <p:extLst>
              <p:ext uri="{D42A27DB-BD31-4B8C-83A1-F6EECF244321}">
                <p14:modId xmlns:p14="http://schemas.microsoft.com/office/powerpoint/2010/main" val="20276398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1212185-11EE-C9D9-3128-1F729629ED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4799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68031037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64343051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37404421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14004378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58235036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913004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897499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DF5ADD-F7EB-AF93-8E0D-F7DE68A508D6}"/>
              </a:ext>
            </a:extLst>
          </p:cNvPr>
          <p:cNvGraphicFramePr/>
          <p:nvPr>
            <p:extLst>
              <p:ext uri="{D42A27DB-BD31-4B8C-83A1-F6EECF244321}">
                <p14:modId xmlns:p14="http://schemas.microsoft.com/office/powerpoint/2010/main" val="1430267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E519960-C7E8-2E78-A361-4C36D43714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03308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1045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88446853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36587671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06340845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92615948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58929013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97692757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85385728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97892225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80141894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1847123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702739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4766591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BB7F71-F392-F546-1E4B-DC939607875B}"/>
              </a:ext>
            </a:extLst>
          </p:cNvPr>
          <p:cNvGraphicFramePr/>
          <p:nvPr>
            <p:extLst>
              <p:ext uri="{D42A27DB-BD31-4B8C-83A1-F6EECF244321}">
                <p14:modId xmlns:p14="http://schemas.microsoft.com/office/powerpoint/2010/main" val="16813512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6401276-B4A1-77BD-B94B-CF14C1B6AB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4670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46194026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86421305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63585739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8981171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7412874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602625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126407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0969288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2330835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7297615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11854</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Worcestershire Acute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